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4"/>
  </p:sldMasterIdLst>
  <p:notesMasterIdLst>
    <p:notesMasterId r:id="rId51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8288000" cy="10287000"/>
  <p:notesSz cx="6858000" cy="9144000"/>
  <p:defaultTextStyle>
    <a:defPPr>
      <a:defRPr lang="uk-UA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580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EB7"/>
    <a:srgbClr val="B2FFDA"/>
    <a:srgbClr val="2F80ED"/>
    <a:srgbClr val="202122"/>
    <a:srgbClr val="CF431F"/>
    <a:srgbClr val="FDB900"/>
    <a:srgbClr val="FAFAFA"/>
    <a:srgbClr val="F4F5FB"/>
    <a:srgbClr val="1FA4EF"/>
    <a:srgbClr val="F25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–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–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03"/>
    <p:restoredTop sz="94719"/>
  </p:normalViewPr>
  <p:slideViewPr>
    <p:cSldViewPr snapToGrid="0">
      <p:cViewPr>
        <p:scale>
          <a:sx n="98" d="100"/>
          <a:sy n="98" d="100"/>
        </p:scale>
        <p:origin x="200" y="144"/>
      </p:cViewPr>
      <p:guideLst>
        <p:guide orient="horz" pos="3240"/>
        <p:guide pos="580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4" Type="http://schemas.openxmlformats.org/officeDocument/2006/relationships/slideMaster" Target="slideMasters/slide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51" Type="http://schemas.openxmlformats.org/officeDocument/2006/relationships/notesMaster" Target="notesMasters/notesMaster1.xml"/><Relationship Id="rId52" Type="http://schemas.openxmlformats.org/officeDocument/2006/relationships/presProps" Target="presProps.xml"/><Relationship Id="rId53" Type="http://schemas.openxmlformats.org/officeDocument/2006/relationships/viewProps" Target="viewProps.xml"/><Relationship Id="rId54" Type="http://schemas.openxmlformats.org/officeDocument/2006/relationships/theme" Target="theme/theme1.xml"/><Relationship Id="rId55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027185-10FB-4A57-B3F0-45136A811A24}" type="datetimeFigureOut">
              <a:rPr lang="uk-UA" smtClean="0"/>
              <a:t>10.05.24</a:t>
            </a:fld>
            <a:endParaRPr lang="uk-U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9C3A12-1E0F-412B-B376-8089A55D946C}" type="slidenum">
              <a:rPr lang="uk-UA" smtClean="0"/>
              <a:t>‹Nº›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67216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Montserrat"/>
                <a:ea typeface="Montserrat"/>
                <a:cs typeface="Montserrat"/>
              </a:defRPr>
            </a:lvl1pPr>
          </a:lstStyle>
          <a:p>
            <a:pPr marL="0" lvl="0"/>
            <a:r>
              <a:rPr lang="es-ES_tradnl" noProof="0"/>
              <a:t>Slide title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Montserrat"/>
                <a:ea typeface="Montserrat"/>
                <a:cs typeface="Montserrat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Key idea of the slide (optional)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lvl="0"/>
            <a:r>
              <a:rPr lang="es-ES_tradnl" noProof="0"/>
              <a:t>Section label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320A0E1-5901-6049-9FD6-F25C2150B01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40378" y="1930401"/>
            <a:ext cx="16140858" cy="6829552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3pPr>
            <a:lvl4pPr marL="1158876" indent="-249238"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4pPr>
            <a:lvl5pPr marL="1692276" indent="-239714"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5pPr>
          </a:lstStyle>
          <a:p>
            <a:pPr lvl="0"/>
            <a:r>
              <a:rPr lang="en-GB"/>
              <a:t>Slide text: paragraphs and bullets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lvl="0"/>
            <a:r>
              <a:rPr lang="es-ES_tradnl" noProof="0"/>
              <a:t>Footnote or source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406908"/>
            <a:ext cx="731520" cy="7315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896112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3200" b="1" i="0">
                <a:latin typeface="Montserrat"/>
                <a:ea typeface="Montserrat"/>
                <a:cs typeface="Montserrat"/>
              </a:defRPr>
            </a:lvl1pPr>
          </a:lstStyle>
          <a:p>
            <a:pPr marL="0" lvl="0"/>
            <a:r>
              <a:rPr lang="es-ES_tradnl" noProof="0"/>
              <a:t>Slide title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lvl="0"/>
            <a:r>
              <a:rPr lang="es-ES_tradnl" noProof="0"/>
              <a:t>Left column heading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41237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lvl="0"/>
            <a:r>
              <a:rPr lang="es-ES_tradnl" noProof="0"/>
              <a:t>Right column heading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439E2C29-9C7E-B843-9CC4-8F284642AE8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lvl="0"/>
            <a:r>
              <a:rPr lang="es-ES_tradnl" noProof="0"/>
              <a:t>Section label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53BFDBDC-4ADA-6E48-BF8D-F88F13FC4F2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40377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3pPr>
            <a:lvl4pPr marL="1158876" indent="-249238"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4pPr>
            <a:lvl5pPr marL="1692276" indent="-239714"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5pPr>
          </a:lstStyle>
          <a:p>
            <a:pPr lvl="0"/>
            <a:r>
              <a:rPr lang="en-GB"/>
              <a:t>Left column text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906FC40A-749F-E743-9E60-1C21310E647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541235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3pPr>
            <a:lvl4pPr marL="1158876" indent="-249238"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4pPr>
            <a:lvl5pPr marL="1692276" indent="-239714"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5pPr>
          </a:lstStyle>
          <a:p>
            <a:pPr lvl="0"/>
            <a:r>
              <a:rPr lang="en-GB"/>
              <a:t>Right column text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3E41DAC8-CED9-954C-A86D-F5083329BB8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lvl="0"/>
            <a:r>
              <a:rPr lang="es-ES_tradnl" noProof="0"/>
              <a:t>Footnote or source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BDE6D329-F697-714E-B287-3F85E2D75E2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132F3D5F-EBF9-9C4E-8D8C-04DF08F7F99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Montserrat"/>
                <a:ea typeface="Montserrat"/>
                <a:cs typeface="Montserrat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Key idea of the slide (optional)</a:t>
            </a: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406908"/>
            <a:ext cx="731520" cy="7315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896112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7906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70336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bg>
      <p:bgPr>
        <a:solidFill>
          <a:srgbClr val="003E5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E8A35DB5-DEB7-EE47-A772-5FA696ED8B1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47800" y="4957547"/>
            <a:ext cx="9728197" cy="76180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000" b="1" i="0">
                <a:solidFill>
                  <a:srgbClr val="F4F4F4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Presentation title</a:t>
            </a:r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740BB494-44BE-8042-ABA5-A9885DAF36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47800" y="5753098"/>
            <a:ext cx="9728197" cy="104140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400" b="1" i="0">
                <a:solidFill>
                  <a:srgbClr val="F4F4F4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Subtitle</a:t>
            </a:r>
          </a:p>
        </p:txBody>
      </p:sp>
      <p:sp>
        <p:nvSpPr>
          <p:cNvPr id="18" name="Text Placeholder 23">
            <a:extLst>
              <a:ext uri="{FF2B5EF4-FFF2-40B4-BE49-F238E27FC236}">
                <a16:creationId xmlns:a16="http://schemas.microsoft.com/office/drawing/2014/main" id="{6C8C6FF6-673B-D34A-848F-4BB022D95B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47800" y="6830979"/>
            <a:ext cx="9728197" cy="55061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400" b="1" i="0">
                <a:solidFill>
                  <a:srgbClr val="F4F4F4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Date</a:t>
            </a:r>
          </a:p>
        </p:txBody>
      </p:sp>
      <p:pic>
        <p:nvPicPr>
          <p:cNvPr id="20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6192" y="1737360"/>
            <a:ext cx="4693920" cy="2011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5238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">
    <p:bg>
      <p:bgPr>
        <a:solidFill>
          <a:srgbClr val="003E5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Montserrat"/>
                <a:ea typeface="Montserrat"/>
                <a:cs typeface="Montserrat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Montserrat"/>
                <a:ea typeface="Montserrat"/>
                <a:cs typeface="Montserrat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Montserrat"/>
                <a:ea typeface="Montserrat"/>
                <a:cs typeface="Montserrat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58850" y="5159157"/>
            <a:ext cx="11520000" cy="2556092"/>
          </a:xfrm>
          <a:prstGeom prst="rect">
            <a:avLst/>
          </a:prstGeom>
        </p:spPr>
        <p:txBody>
          <a:bodyPr/>
          <a:lstStyle>
            <a:lvl1pPr marL="0" indent="0">
              <a:buNone/>
              <a:tabLst>
                <a:tab pos="82550" algn="l"/>
              </a:tabLst>
              <a:defRPr sz="2400">
                <a:solidFill>
                  <a:srgbClr val="F4F4F4"/>
                </a:solidFill>
                <a:latin typeface="Montserrat"/>
                <a:ea typeface="Montserrat"/>
                <a:cs typeface="Montserrat"/>
              </a:defRPr>
            </a:lvl1pPr>
            <a:lvl2pPr marL="758825" indent="-249238">
              <a:buFont typeface="System Font Regular"/>
              <a:buChar char="⁃"/>
              <a:tabLst>
                <a:tab pos="82550" algn="l"/>
              </a:tabLst>
              <a:defRPr sz="2400">
                <a:solidFill>
                  <a:srgbClr val="F4F4F4"/>
                </a:solidFill>
                <a:latin typeface="Montserrat"/>
                <a:ea typeface="Montserrat"/>
                <a:cs typeface="Montserrat"/>
              </a:defRPr>
            </a:lvl2pPr>
            <a:lvl3pPr marL="1073150" indent="-242888">
              <a:buSzPct val="100000"/>
              <a:buFont typeface="System Font Regular"/>
              <a:buChar char="◦"/>
              <a:tabLst>
                <a:tab pos="82550" algn="l"/>
              </a:tabLst>
              <a:defRPr sz="2400">
                <a:solidFill>
                  <a:srgbClr val="F4F4F4"/>
                </a:solidFill>
                <a:latin typeface="Montserrat"/>
                <a:ea typeface="Montserrat"/>
                <a:cs typeface="Montserrat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4F4F4"/>
                </a:solidFill>
                <a:latin typeface="Montserrat"/>
                <a:ea typeface="Montserrat"/>
                <a:cs typeface="Montserrat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4F4F4"/>
                </a:solidFill>
                <a:latin typeface="Montserrat"/>
                <a:ea typeface="Montserrat"/>
                <a:cs typeface="Montserrat"/>
              </a:defRPr>
            </a:lvl5pPr>
          </a:lstStyle>
          <a:p>
            <a:pPr lvl="0"/>
            <a:r>
              <a:rPr lang="en-GB">
                <a:solidFill>
                  <a:srgbClr val="F4F4F4"/>
                </a:solidFill>
              </a:rPr>
              <a:t>What this section brings (optional)</a:t>
            </a: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3504114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Section title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4436404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4F4F4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Section subtitle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896112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828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with contact">
    <p:bg>
      <p:bgPr>
        <a:solidFill>
          <a:srgbClr val="003E5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Montserrat"/>
                <a:ea typeface="Montserrat"/>
                <a:cs typeface="Montserrat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Montserrat"/>
                <a:ea typeface="Montserrat"/>
                <a:cs typeface="Montserrat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Montserrat"/>
                <a:ea typeface="Montserrat"/>
                <a:cs typeface="Montserrat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60120" y="5852160"/>
            <a:ext cx="11521440" cy="92354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Thank you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60120" y="6949440"/>
            <a:ext cx="11521440" cy="54864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4F4F4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Full name · role</a:t>
            </a:r>
          </a:p>
        </p:txBody>
      </p:sp>
      <p:sp>
        <p:nvSpPr>
          <p:cNvPr id="15" name="Contact Placeholder"/>
          <p:cNvSpPr>
            <a:spLocks noGrp="1"/>
          </p:cNvSpPr>
          <p:nvPr>
            <p:ph type="body" sz="quarter" idx="16" hasCustomPrompt="1"/>
          </p:nvPr>
        </p:nvSpPr>
        <p:spPr>
          <a:xfrm>
            <a:off x="960120" y="7543800"/>
            <a:ext cx="11521440" cy="54864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400" b="0" i="0">
                <a:solidFill>
                  <a:srgbClr val="F4F4F4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Email · phone</a:t>
            </a:r>
          </a:p>
        </p:txBody>
      </p:sp>
      <p:pic>
        <p:nvPicPr>
          <p:cNvPr id="17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896112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417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Montserrat"/>
                <a:ea typeface="Montserrat"/>
                <a:cs typeface="Montserrat"/>
              </a:defRPr>
            </a:lvl1pPr>
          </a:lstStyle>
          <a:p>
            <a:pPr marL="0" lvl="0"/>
            <a:r>
              <a:rPr lang="es-ES_tradnl" noProof="0"/>
              <a:t>Slide title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Montserrat"/>
                <a:ea typeface="Montserrat"/>
                <a:cs typeface="Montserrat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Key idea of the slide (optional)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lvl="0"/>
            <a:r>
              <a:rPr lang="es-ES_tradnl" noProof="0"/>
              <a:t>Section label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320A0E1-5901-6049-9FD6-F25C2150B01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43000" y="1929384"/>
            <a:ext cx="7735824" cy="6830568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3pPr>
            <a:lvl4pPr marL="1158876" indent="-249238"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4pPr>
            <a:lvl5pPr marL="1692276" indent="-239714"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5pPr>
          </a:lstStyle>
          <a:p>
            <a:pPr lvl="0"/>
            <a:r>
              <a:rPr lang="en-GB"/>
              <a:t>Text that goes with the picture</a:t>
            </a:r>
          </a:p>
        </p:txBody>
      </p:sp>
      <p:sp>
        <p:nvSpPr>
          <p:cNvPr id="25" name="Picture Placeholder"/>
          <p:cNvSpPr>
            <a:spLocks noGrp="1"/>
          </p:cNvSpPr>
          <p:nvPr>
            <p:ph type="pic" sz="quarter" idx="30" hasCustomPrompt="1"/>
          </p:nvPr>
        </p:nvSpPr>
        <p:spPr>
          <a:xfrm>
            <a:off x="9537192" y="1929384"/>
            <a:ext cx="7735824" cy="6830568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None/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3pPr>
            <a:lvl4pPr marL="1158876" indent="-249238"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4pPr>
            <a:lvl5pPr marL="1692276" indent="-239714"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5pPr>
          </a:lstStyle>
          <a:p>
            <a:pPr lvl="0"/>
            <a:r>
              <a:rPr lang="en-GB"/>
              <a:t>Insert a picture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lvl="0"/>
            <a:r>
              <a:rPr lang="es-ES_tradnl" noProof="0"/>
              <a:t>Footnote or source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6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406908"/>
            <a:ext cx="731520" cy="731520"/>
          </a:xfrm>
          <a:prstGeom prst="rect">
            <a:avLst/>
          </a:prstGeom>
        </p:spPr>
      </p:pic>
      <p:pic>
        <p:nvPicPr>
          <p:cNvPr id="27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896112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figure or quote">
    <p:bg>
      <p:bgPr>
        <a:solidFill>
          <a:srgbClr val="003E5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Montserrat"/>
                <a:ea typeface="Montserrat"/>
                <a:cs typeface="Montserrat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Montserrat"/>
                <a:ea typeface="Montserrat"/>
                <a:cs typeface="Montserrat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Montserrat"/>
                <a:ea typeface="Montserrat"/>
                <a:cs typeface="Montserrat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60120" y="6309360"/>
            <a:ext cx="16367759" cy="64008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tabLst>
                <a:tab pos="82550" algn="l"/>
              </a:tabLst>
              <a:defRPr sz="1800">
                <a:solidFill>
                  <a:srgbClr val="F4F4F4"/>
                </a:solidFill>
                <a:latin typeface="Montserrat"/>
                <a:ea typeface="Montserrat"/>
                <a:cs typeface="Montserrat"/>
              </a:defRPr>
            </a:lvl1pPr>
            <a:lvl2pPr marL="758825" indent="-249238">
              <a:buFont typeface="System Font Regular"/>
              <a:buChar char="⁃"/>
              <a:tabLst>
                <a:tab pos="82550" algn="l"/>
              </a:tabLst>
              <a:defRPr sz="2400">
                <a:solidFill>
                  <a:srgbClr val="F4F4F4"/>
                </a:solidFill>
                <a:latin typeface="Montserrat"/>
                <a:ea typeface="Montserrat"/>
                <a:cs typeface="Montserrat"/>
              </a:defRPr>
            </a:lvl2pPr>
            <a:lvl3pPr marL="1073150" indent="-242888">
              <a:buSzPct val="100000"/>
              <a:buFont typeface="System Font Regular"/>
              <a:buChar char="◦"/>
              <a:tabLst>
                <a:tab pos="82550" algn="l"/>
              </a:tabLst>
              <a:defRPr sz="2400">
                <a:solidFill>
                  <a:srgbClr val="F4F4F4"/>
                </a:solidFill>
                <a:latin typeface="Montserrat"/>
                <a:ea typeface="Montserrat"/>
                <a:cs typeface="Montserrat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4F4F4"/>
                </a:solidFill>
                <a:latin typeface="Montserrat"/>
                <a:ea typeface="Montserrat"/>
                <a:cs typeface="Montserrat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4F4F4"/>
                </a:solidFill>
                <a:latin typeface="Montserrat"/>
                <a:ea typeface="Montserrat"/>
                <a:cs typeface="Montserrat"/>
              </a:defRPr>
            </a:lvl5pPr>
          </a:lstStyle>
          <a:p>
            <a:pPr lvl="0"/>
            <a:r>
              <a:rPr lang="en-GB">
                <a:solidFill>
                  <a:srgbClr val="F4F4F4"/>
                </a:solidFill>
              </a:rPr>
              <a:t>Source</a:t>
            </a: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60120" y="2103120"/>
            <a:ext cx="16367759" cy="301752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lvl1pPr algn="l" marL="0" indent="0">
              <a:buNone/>
              <a:defRPr lang="uk-UA" sz="7200" b="1">
                <a:solidFill>
                  <a:srgbClr val="F4F4F4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00% or “a short quote”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60120" y="5303520"/>
            <a:ext cx="16367759" cy="82296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>
                <a:solidFill>
                  <a:srgbClr val="F4F4F4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What the figure means or who says it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896112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828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11" Type="http://schemas.openxmlformats.org/officeDocument/2006/relationships/theme" Target="../theme/theme1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1A71BE-6F23-B34E-A8E1-D52D1DC43E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738600" y="9677318"/>
            <a:ext cx="14409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r>
              <a:rPr lang="en-ES"/>
              <a:t>Página: </a:t>
            </a:r>
            <a:fld id="{A0C2A0C8-0F99-8F42-8B21-CF06A74402DC}" type="slidenum">
              <a:rPr lang="en-ES" b="1" smtClean="0"/>
              <a:pPr/>
              <a:t>‹Nº›</a:t>
            </a:fld>
            <a:endParaRPr lang="en-ES" b="1"/>
          </a:p>
        </p:txBody>
      </p:sp>
    </p:spTree>
    <p:extLst>
      <p:ext uri="{BB962C8B-B14F-4D97-AF65-F5344CB8AC3E}">
        <p14:creationId xmlns:p14="http://schemas.microsoft.com/office/powerpoint/2010/main" val="3413871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5"/>
    <p:sldLayoutId id="2147483787" r:id="rId7"/>
    <p:sldLayoutId id="2147483664" r:id="rId1"/>
    <p:sldLayoutId id="2147483785" r:id="rId2"/>
    <p:sldLayoutId id="2147483793" r:id="rId14"/>
    <p:sldLayoutId id="2147483794" r:id="rId15"/>
    <p:sldLayoutId id="2147483788" r:id="rId8"/>
    <p:sldLayoutId id="2147483663" r:id="rId4"/>
  </p:sldLayoutIdLst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  <p:hf hdr="0" ftr="0" dt="0"/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5" name="Text Placeholder 4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6" name="Text Placeholder 5"/>
          <p:cNvSpPr>
            <a:spLocks noGrp="1"/>
          </p:cNvSpPr>
          <p:nvPr>
            <p:ph type="body" idx="22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6" sz="quarter"/>
          </p:nvPr>
        </p:nvSpPr>
        <p:spPr/>
        <p:txBody>
          <a:bodyPr/>
          <a:lstStyle/>
          <a:p/>
        </p:txBody>
      </p:sp>
      <p:sp>
        <p:nvSpPr>
          <p:cNvPr id="5" name="Text Placeholder 4"/>
          <p:cNvSpPr>
            <a:spLocks noGrp="1"/>
          </p:cNvSpPr>
          <p:nvPr>
            <p:ph type="body" idx="20" sz="quarter"/>
          </p:nvPr>
        </p:nvSpPr>
        <p:spPr/>
        <p:txBody>
          <a:bodyPr/>
          <a:lstStyle/>
          <a:p/>
        </p:txBody>
      </p:sp>
      <p:sp>
        <p:nvSpPr>
          <p:cNvPr id="6" name="Text Placeholder 5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7" name="Text Placeholder 6"/>
          <p:cNvSpPr>
            <a:spLocks noGrp="1"/>
          </p:cNvSpPr>
          <p:nvPr>
            <p:ph type="body" idx="21" sz="quarter"/>
          </p:nvPr>
        </p:nvSpPr>
        <p:spPr/>
        <p:txBody>
          <a:bodyPr/>
          <a:lstStyle/>
          <a:p/>
        </p:txBody>
      </p:sp>
      <p:sp>
        <p:nvSpPr>
          <p:cNvPr id="8" name="Text Placeholder 7"/>
          <p:cNvSpPr>
            <a:spLocks noGrp="1"/>
          </p:cNvSpPr>
          <p:nvPr>
            <p:ph type="body" idx="22" sz="quarter"/>
          </p:nvPr>
        </p:nvSpPr>
        <p:spPr/>
        <p:txBody>
          <a:bodyPr/>
          <a:lstStyle/>
          <a:p/>
        </p:txBody>
      </p:sp>
      <p:sp>
        <p:nvSpPr>
          <p:cNvPr id="9" name="Text Placeholder 8"/>
          <p:cNvSpPr>
            <a:spLocks noGrp="1"/>
          </p:cNvSpPr>
          <p:nvPr>
            <p:ph type="body" idx="12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5" name="Text Placeholder 4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6" name="Picture Placeholder 5"/>
          <p:cNvSpPr>
            <a:spLocks noGrp="1"/>
          </p:cNvSpPr>
          <p:nvPr>
            <p:ph type="pic" idx="30" sz="quarter"/>
          </p:nvPr>
        </p:nvSpPr>
        <p:spPr/>
      </p:sp>
      <p:sp>
        <p:nvSpPr>
          <p:cNvPr id="7" name="Text Placeholder 6"/>
          <p:cNvSpPr>
            <a:spLocks noGrp="1"/>
          </p:cNvSpPr>
          <p:nvPr>
            <p:ph type="body" idx="22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6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theme/theme1.xml><?xml version="1.0" encoding="utf-8"?>
<a:theme xmlns:a="http://schemas.openxmlformats.org/drawingml/2006/main" name="GENARAL LAYOUTS">
  <a:themeElements>
    <a:clrScheme name="Custom 1">
      <a:dk1>
        <a:srgbClr val="0E0E0E"/>
      </a:dk1>
      <a:lt1>
        <a:srgbClr val="F4F4F4"/>
      </a:lt1>
      <a:dk2>
        <a:srgbClr val="003E58"/>
      </a:dk2>
      <a:lt2>
        <a:srgbClr val="F4F4F4"/>
      </a:lt2>
      <a:accent1>
        <a:srgbClr val="003E58"/>
      </a:accent1>
      <a:accent2>
        <a:srgbClr val="003E58"/>
      </a:accent2>
      <a:accent3>
        <a:srgbClr val="003E58"/>
      </a:accent3>
      <a:accent4>
        <a:srgbClr val="003E58"/>
      </a:accent4>
      <a:accent5>
        <a:srgbClr val="003E58"/>
      </a:accent5>
      <a:accent6>
        <a:srgbClr val="003E58"/>
      </a:accent6>
      <a:hlink>
        <a:srgbClr val="003E58"/>
      </a:hlink>
      <a:folHlink>
        <a:srgbClr val="003E58"/>
      </a:folHlink>
    </a:clrScheme>
    <a:fontScheme name="Simplicity - Roboto">
      <a:majorFont>
        <a:latin typeface="Montserrat"/>
        <a:ea typeface=""/>
        <a:cs typeface=""/>
      </a:majorFont>
      <a:minorFont>
        <a:latin typeface="Montserra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0000"/>
        </a:solidFill>
        <a:ln w="5740" cap="flat">
          <a:noFill/>
          <a:prstDash val="solid"/>
          <a:miter/>
        </a:ln>
      </a:spPr>
      <a:bodyPr rtlCol="0" anchor="ctr"/>
      <a:lstStyle>
        <a:defPPr algn="l">
          <a:defRPr/>
        </a:defPPr>
      </a:lstStyle>
    </a:spDef>
    <a:lnDef>
      <a:spPr>
        <a:ln w="25400" cap="sq">
          <a:solidFill>
            <a:schemeClr val="accent2"/>
          </a:solidFill>
          <a:bevel/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200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Singular Hub · Presentation template</dc:title>
  <dc:creator>The Singular Hub</dc:creator>
  <cp:lastModifiedBy/>
  <cp:revision>1</cp:revision>
  <cp:lastPrinted>2022-01-10T23:20:37Z</cp:lastPrinted>
  <dcterms:created xsi:type="dcterms:W3CDTF">2015-01-20T11:47:48Z</dcterms:created>
  <dcterms:modified xsi:type="dcterms:W3CDTF">2024-05-10T13:22:29Z</dcterms:modified>
  <dc:description/>
  <dc:subject>Presentation template</dc:subject>
</cp:coreProperties>
</file>