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50405"/>
            <a:ext cx="6035040" cy="98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Título de la sección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 de la sección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Gracias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Correo · teléfono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00 % o «una cita breve»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Qué significa la cifra o quién lo dice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8350"/>
            <a:ext cx="1463040" cy="23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006EB7"/>
      </a:dk2>
      <a:lt2>
        <a:srgbClr val="F4F4F4"/>
      </a:lt2>
      <a:accent1>
        <a:srgbClr val="006EB7"/>
      </a:accent1>
      <a:accent2>
        <a:srgbClr val="006EB7"/>
      </a:accent2>
      <a:accent3>
        <a:srgbClr val="006EB7"/>
      </a:accent3>
      <a:accent4>
        <a:srgbClr val="006EB7"/>
      </a:accent4>
      <a:accent5>
        <a:srgbClr val="006EB7"/>
      </a:accent5>
      <a:accent6>
        <a:srgbClr val="006EB7"/>
      </a:accent6>
      <a:hlink>
        <a:srgbClr val="006EB7"/>
      </a:hlink>
      <a:folHlink>
        <a:srgbClr val="006EB7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Jobs · Plantilla de presentación</dc:title>
  <dc:creator>Singular Jobs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