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1F3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812101"/>
            <a:ext cx="6035040" cy="186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1F3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1F3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1F3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244629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A9ABAE"/>
      </a:dk2>
      <a:lt2>
        <a:srgbClr val="EFEAE0"/>
      </a:lt2>
      <a:accent1>
        <a:srgbClr val="1F3B2E"/>
      </a:accent1>
      <a:accent2>
        <a:srgbClr val="A9ABAE"/>
      </a:accent2>
      <a:accent3>
        <a:srgbClr val="1F3B2E"/>
      </a:accent3>
      <a:accent4>
        <a:srgbClr val="1F3B2E"/>
      </a:accent4>
      <a:accent5>
        <a:srgbClr val="1F3B2E"/>
      </a:accent5>
      <a:accent6>
        <a:srgbClr val="1F3B2E"/>
      </a:accent6>
      <a:hlink>
        <a:srgbClr val="1F3B2E"/>
      </a:hlink>
      <a:folHlink>
        <a:srgbClr val="1F3B2E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Club · Presentation template</dc:title>
  <dc:creator>Singular Club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