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39121"/>
            <a:ext cx="6035040" cy="1008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Título de la sección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Gracias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30763"/>
            <a:ext cx="731520" cy="483809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00 % o «una cita breve»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5615"/>
            <a:ext cx="1463040" cy="24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C3C3B"/>
      </a:dk2>
      <a:lt2>
        <a:srgbClr val="F4F4F4"/>
      </a:lt2>
      <a:accent1>
        <a:srgbClr val="0E0E0E"/>
      </a:accent1>
      <a:accent2>
        <a:srgbClr val="3C3C3B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EngArch · Plantilla de presentación</dc:title>
  <dc:creator>EngArch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